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37" d="100"/>
          <a:sy n="37" d="100"/>
        </p:scale>
        <p:origin x="60" y="8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4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L’ordre alphabétique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6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6AC296C-5324-4A02-9A93-4B43FD562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Classe dans l’ordre alphabétique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114300" indent="0">
              <a:buNone/>
            </a:pPr>
            <a:r>
              <a:rPr lang="fr-FR" sz="4800" dirty="0"/>
              <a:t>cheval</a:t>
            </a:r>
          </a:p>
          <a:p>
            <a:pPr marL="114300" indent="0">
              <a:buNone/>
            </a:pPr>
            <a:r>
              <a:rPr lang="fr-FR" sz="4800" dirty="0"/>
              <a:t>chien</a:t>
            </a:r>
          </a:p>
          <a:p>
            <a:pPr marL="114300" indent="0">
              <a:buNone/>
            </a:pPr>
            <a:r>
              <a:rPr lang="fr-FR" sz="4800" dirty="0"/>
              <a:t>chat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4800" dirty="0"/>
              <a:t>paisible</a:t>
            </a:r>
          </a:p>
          <a:p>
            <a:pPr marL="0" indent="0">
              <a:buNone/>
            </a:pPr>
            <a:r>
              <a:rPr lang="fr-FR" sz="4800" dirty="0"/>
              <a:t>pain</a:t>
            </a:r>
          </a:p>
          <a:p>
            <a:pPr marL="0" indent="0">
              <a:buNone/>
            </a:pPr>
            <a:r>
              <a:rPr lang="fr-FR" sz="4800" dirty="0"/>
              <a:t>paille</a:t>
            </a: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4502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114300" indent="0">
              <a:buNone/>
            </a:pPr>
            <a:r>
              <a:rPr lang="fr-FR" sz="4400" dirty="0"/>
              <a:t>chat</a:t>
            </a:r>
          </a:p>
          <a:p>
            <a:pPr marL="114300" indent="0">
              <a:buNone/>
            </a:pPr>
            <a:r>
              <a:rPr lang="fr-FR" sz="4400" dirty="0"/>
              <a:t>cheval</a:t>
            </a:r>
          </a:p>
          <a:p>
            <a:pPr marL="114300" indent="0">
              <a:buNone/>
            </a:pPr>
            <a:r>
              <a:rPr lang="fr-FR" sz="4400" dirty="0"/>
              <a:t>chien</a:t>
            </a:r>
          </a:p>
          <a:p>
            <a:pPr marL="0" indent="0">
              <a:buNone/>
            </a:pPr>
            <a:r>
              <a:rPr lang="fr-FR" sz="4400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rgbClr val="13B794"/>
              </a:solidFill>
            </a:endParaRPr>
          </a:p>
          <a:p>
            <a:pPr marL="0" indent="0">
              <a:buNone/>
            </a:pPr>
            <a:r>
              <a:rPr lang="fr-FR" sz="4400" dirty="0"/>
              <a:t>paille</a:t>
            </a:r>
          </a:p>
          <a:p>
            <a:pPr marL="0" indent="0">
              <a:buNone/>
            </a:pPr>
            <a:r>
              <a:rPr lang="fr-FR" sz="4400" dirty="0"/>
              <a:t>pain</a:t>
            </a:r>
          </a:p>
          <a:p>
            <a:pPr marL="0" indent="0">
              <a:buNone/>
            </a:pPr>
            <a:r>
              <a:rPr lang="fr-FR" sz="4400" dirty="0"/>
              <a:t>paisible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076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Classe dans l’ordre alphabétique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114300" indent="0">
              <a:buNone/>
            </a:pPr>
            <a:r>
              <a:rPr lang="fr-FR" sz="4800" dirty="0"/>
              <a:t>perdrix </a:t>
            </a:r>
          </a:p>
          <a:p>
            <a:pPr marL="114300" indent="0">
              <a:buNone/>
            </a:pPr>
            <a:r>
              <a:rPr lang="fr-FR" sz="4800" dirty="0"/>
              <a:t>moineau</a:t>
            </a:r>
          </a:p>
          <a:p>
            <a:pPr marL="114300" indent="0">
              <a:buNone/>
            </a:pPr>
            <a:r>
              <a:rPr lang="fr-FR" sz="4800" dirty="0"/>
              <a:t>albatros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4800" dirty="0"/>
              <a:t>pigeon</a:t>
            </a:r>
          </a:p>
          <a:p>
            <a:pPr marL="0" indent="0">
              <a:buNone/>
            </a:pPr>
            <a:r>
              <a:rPr lang="fr-FR" sz="4800" dirty="0"/>
              <a:t>pie</a:t>
            </a:r>
          </a:p>
          <a:p>
            <a:pPr marL="0" indent="0">
              <a:buNone/>
            </a:pPr>
            <a:r>
              <a:rPr lang="fr-FR" sz="4800" dirty="0"/>
              <a:t>perdrix</a:t>
            </a: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114300" indent="0">
              <a:buNone/>
            </a:pPr>
            <a:r>
              <a:rPr lang="fr-FR" sz="4400" dirty="0"/>
              <a:t>albatros</a:t>
            </a:r>
          </a:p>
          <a:p>
            <a:pPr marL="114300" indent="0">
              <a:buNone/>
            </a:pPr>
            <a:r>
              <a:rPr lang="fr-FR" sz="4400" dirty="0"/>
              <a:t>moineau</a:t>
            </a:r>
          </a:p>
          <a:p>
            <a:pPr marL="114300" indent="0">
              <a:buNone/>
            </a:pPr>
            <a:r>
              <a:rPr lang="fr-FR" sz="4400" dirty="0"/>
              <a:t>perdrix</a:t>
            </a:r>
          </a:p>
          <a:p>
            <a:pPr marL="0" indent="0">
              <a:buNone/>
            </a:pPr>
            <a:r>
              <a:rPr lang="fr-FR" sz="4400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rgbClr val="13B794"/>
              </a:solidFill>
            </a:endParaRPr>
          </a:p>
          <a:p>
            <a:pPr marL="0" indent="0">
              <a:buNone/>
            </a:pPr>
            <a:r>
              <a:rPr lang="fr-FR" sz="4400" dirty="0"/>
              <a:t>perdrix</a:t>
            </a:r>
          </a:p>
          <a:p>
            <a:pPr marL="0" indent="0">
              <a:buNone/>
            </a:pPr>
            <a:r>
              <a:rPr lang="fr-FR" sz="4400" dirty="0"/>
              <a:t>pie</a:t>
            </a:r>
          </a:p>
          <a:p>
            <a:pPr marL="0" indent="0">
              <a:buNone/>
            </a:pPr>
            <a:r>
              <a:rPr lang="fr-FR" sz="4400" dirty="0"/>
              <a:t>pigeon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112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Classe dans l’ordre alphabétique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114300" indent="0">
              <a:buNone/>
            </a:pPr>
            <a:r>
              <a:rPr lang="fr-FR" sz="4800" dirty="0"/>
              <a:t>dictionnaire</a:t>
            </a:r>
          </a:p>
          <a:p>
            <a:pPr marL="114300" indent="0">
              <a:buNone/>
            </a:pPr>
            <a:r>
              <a:rPr lang="fr-FR" sz="4800" dirty="0"/>
              <a:t>roman</a:t>
            </a:r>
          </a:p>
          <a:p>
            <a:pPr marL="114300" indent="0">
              <a:buNone/>
            </a:pPr>
            <a:r>
              <a:rPr lang="fr-FR" sz="4800" dirty="0"/>
              <a:t>recueil</a:t>
            </a:r>
          </a:p>
          <a:p>
            <a:pPr marL="114300" indent="0">
              <a:buNone/>
            </a:pPr>
            <a:endParaRPr lang="fr-FR" sz="4800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4800" dirty="0"/>
              <a:t>Florian</a:t>
            </a:r>
          </a:p>
          <a:p>
            <a:pPr marL="0" indent="0">
              <a:buNone/>
            </a:pPr>
            <a:r>
              <a:rPr lang="fr-FR" sz="4800" dirty="0"/>
              <a:t>Fabien</a:t>
            </a:r>
          </a:p>
          <a:p>
            <a:pPr marL="0" indent="0">
              <a:buNone/>
            </a:pPr>
            <a:r>
              <a:rPr lang="fr-FR" sz="4800" dirty="0"/>
              <a:t>Fanny</a:t>
            </a: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9927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114300" indent="0">
              <a:buNone/>
            </a:pPr>
            <a:r>
              <a:rPr lang="fr-FR" sz="4400" dirty="0"/>
              <a:t>dictionnaire</a:t>
            </a:r>
          </a:p>
          <a:p>
            <a:pPr marL="114300" indent="0">
              <a:buNone/>
            </a:pPr>
            <a:r>
              <a:rPr lang="fr-FR" sz="4400" dirty="0"/>
              <a:t>recueil</a:t>
            </a:r>
          </a:p>
          <a:p>
            <a:pPr marL="114300" indent="0">
              <a:buNone/>
            </a:pPr>
            <a:r>
              <a:rPr lang="fr-FR" sz="4400" dirty="0"/>
              <a:t>roman</a:t>
            </a:r>
          </a:p>
          <a:p>
            <a:pPr marL="0" indent="0">
              <a:buNone/>
            </a:pPr>
            <a:r>
              <a:rPr lang="fr-FR" sz="4400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rgbClr val="13B794"/>
              </a:solidFill>
            </a:endParaRPr>
          </a:p>
          <a:p>
            <a:pPr marL="0" indent="0">
              <a:buNone/>
            </a:pPr>
            <a:r>
              <a:rPr lang="fr-FR" sz="4400" dirty="0"/>
              <a:t>Fabien</a:t>
            </a:r>
          </a:p>
          <a:p>
            <a:pPr marL="0" indent="0">
              <a:buNone/>
            </a:pPr>
            <a:r>
              <a:rPr lang="fr-FR" sz="4400" dirty="0"/>
              <a:t>Fanny</a:t>
            </a:r>
          </a:p>
          <a:p>
            <a:pPr marL="0" indent="0">
              <a:buNone/>
            </a:pPr>
            <a:r>
              <a:rPr lang="fr-FR" sz="4400" dirty="0"/>
              <a:t>Florian</a:t>
            </a: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606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Classe dans l’ordre alphabétique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114300" indent="0">
              <a:buNone/>
            </a:pPr>
            <a:r>
              <a:rPr lang="fr-FR" sz="4800" dirty="0"/>
              <a:t>bol</a:t>
            </a:r>
          </a:p>
          <a:p>
            <a:pPr marL="114300" indent="0">
              <a:buNone/>
            </a:pPr>
            <a:r>
              <a:rPr lang="fr-FR" sz="4800" dirty="0"/>
              <a:t>tasse</a:t>
            </a:r>
          </a:p>
          <a:p>
            <a:pPr marL="114300" indent="0">
              <a:buNone/>
            </a:pPr>
            <a:r>
              <a:rPr lang="fr-FR" sz="4800" dirty="0"/>
              <a:t>table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4800" dirty="0"/>
              <a:t>bureau</a:t>
            </a:r>
          </a:p>
          <a:p>
            <a:pPr marL="0" indent="0">
              <a:buNone/>
            </a:pPr>
            <a:r>
              <a:rPr lang="fr-FR" sz="4800" dirty="0"/>
              <a:t>bar</a:t>
            </a:r>
          </a:p>
          <a:p>
            <a:pPr marL="0" indent="0">
              <a:buNone/>
            </a:pPr>
            <a:r>
              <a:rPr lang="fr-FR" sz="4800" dirty="0"/>
              <a:t>buffer</a:t>
            </a: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3814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114300" indent="0">
              <a:buNone/>
            </a:pPr>
            <a:r>
              <a:rPr lang="fr-FR" sz="4400" dirty="0"/>
              <a:t>bol</a:t>
            </a:r>
          </a:p>
          <a:p>
            <a:pPr marL="114300" indent="0">
              <a:buNone/>
            </a:pPr>
            <a:r>
              <a:rPr lang="fr-FR" sz="4400" dirty="0"/>
              <a:t>table</a:t>
            </a:r>
          </a:p>
          <a:p>
            <a:pPr marL="114300" indent="0">
              <a:buNone/>
            </a:pPr>
            <a:r>
              <a:rPr lang="fr-FR" sz="4400" dirty="0"/>
              <a:t>tasse</a:t>
            </a:r>
          </a:p>
          <a:p>
            <a:pPr marL="0" indent="0">
              <a:buNone/>
            </a:pPr>
            <a:r>
              <a:rPr lang="fr-FR" sz="4400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rgbClr val="13B794"/>
              </a:solidFill>
            </a:endParaRPr>
          </a:p>
          <a:p>
            <a:pPr marL="0" indent="0">
              <a:buNone/>
            </a:pPr>
            <a:r>
              <a:rPr lang="fr-FR" sz="4400" dirty="0"/>
              <a:t>bar</a:t>
            </a:r>
          </a:p>
          <a:p>
            <a:pPr marL="0" indent="0">
              <a:buNone/>
            </a:pPr>
            <a:r>
              <a:rPr lang="fr-FR" sz="4400" dirty="0"/>
              <a:t>buffet</a:t>
            </a:r>
          </a:p>
          <a:p>
            <a:pPr marL="0" indent="0">
              <a:buNone/>
            </a:pPr>
            <a:r>
              <a:rPr lang="fr-FR" sz="4400" dirty="0"/>
              <a:t>bureau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1900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Classe dans l’ordre alphabétique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114300" indent="0">
              <a:buNone/>
            </a:pPr>
            <a:r>
              <a:rPr lang="fr-FR" sz="4800" dirty="0"/>
              <a:t>tisane</a:t>
            </a:r>
          </a:p>
          <a:p>
            <a:pPr marL="114300" indent="0">
              <a:buNone/>
            </a:pPr>
            <a:r>
              <a:rPr lang="fr-FR" sz="4800" dirty="0"/>
              <a:t>thé</a:t>
            </a:r>
          </a:p>
          <a:p>
            <a:pPr marL="114300" indent="0">
              <a:buNone/>
            </a:pPr>
            <a:r>
              <a:rPr lang="fr-FR" sz="4800" dirty="0"/>
              <a:t>café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4800" dirty="0"/>
              <a:t>tiédeur</a:t>
            </a:r>
          </a:p>
          <a:p>
            <a:pPr marL="0" indent="0">
              <a:buNone/>
            </a:pPr>
            <a:r>
              <a:rPr lang="fr-FR" sz="4800" dirty="0"/>
              <a:t>tiers</a:t>
            </a:r>
          </a:p>
          <a:p>
            <a:pPr marL="0" indent="0">
              <a:buNone/>
            </a:pPr>
            <a:r>
              <a:rPr lang="fr-FR" sz="4800" dirty="0"/>
              <a:t>tiédir</a:t>
            </a: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470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114300" indent="0">
              <a:buNone/>
            </a:pPr>
            <a:r>
              <a:rPr lang="fr-FR" sz="4400" dirty="0"/>
              <a:t>café</a:t>
            </a:r>
          </a:p>
          <a:p>
            <a:pPr marL="114300" indent="0">
              <a:buNone/>
            </a:pPr>
            <a:r>
              <a:rPr lang="fr-FR" sz="4400" dirty="0"/>
              <a:t>thé</a:t>
            </a:r>
          </a:p>
          <a:p>
            <a:pPr marL="114300" indent="0">
              <a:buNone/>
            </a:pPr>
            <a:r>
              <a:rPr lang="fr-FR" sz="4400" dirty="0"/>
              <a:t>tisane</a:t>
            </a:r>
          </a:p>
          <a:p>
            <a:pPr marL="0" indent="0">
              <a:buNone/>
            </a:pPr>
            <a:r>
              <a:rPr lang="fr-FR" sz="4400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rgbClr val="13B794"/>
              </a:solidFill>
            </a:endParaRPr>
          </a:p>
          <a:p>
            <a:pPr marL="0" indent="0">
              <a:buNone/>
            </a:pPr>
            <a:r>
              <a:rPr lang="fr-FR" sz="4400" dirty="0"/>
              <a:t>tiédeur</a:t>
            </a:r>
          </a:p>
          <a:p>
            <a:pPr marL="0" indent="0">
              <a:buNone/>
            </a:pPr>
            <a:r>
              <a:rPr lang="fr-FR" sz="4400" dirty="0"/>
              <a:t>tiédir</a:t>
            </a:r>
          </a:p>
          <a:p>
            <a:pPr marL="0" indent="0">
              <a:buNone/>
            </a:pPr>
            <a:r>
              <a:rPr lang="fr-FR" sz="4400" dirty="0"/>
              <a:t>tiers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98852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163</Words>
  <Application>Microsoft Office PowerPoint</Application>
  <PresentationFormat>Grand écran</PresentationFormat>
  <Paragraphs>129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4</vt:lpstr>
      <vt:lpstr>Classe dans l’ordre alphabétique : </vt:lpstr>
      <vt:lpstr>Correction</vt:lpstr>
      <vt:lpstr>Classe dans l’ordre alphabétique : </vt:lpstr>
      <vt:lpstr>Correction</vt:lpstr>
      <vt:lpstr>Classe dans l’ordre alphabétique : </vt:lpstr>
      <vt:lpstr>Correction</vt:lpstr>
      <vt:lpstr>Classe dans l’ordre alphabétique : </vt:lpstr>
      <vt:lpstr>Correction</vt:lpstr>
      <vt:lpstr>Classe dans l’ordre alphabétique : 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18</cp:revision>
  <dcterms:created xsi:type="dcterms:W3CDTF">2021-07-17T07:25:24Z</dcterms:created>
  <dcterms:modified xsi:type="dcterms:W3CDTF">2021-08-22T07:09:50Z</dcterms:modified>
</cp:coreProperties>
</file>